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0" r:id="rId4"/>
    <p:sldId id="284" r:id="rId5"/>
    <p:sldId id="291" r:id="rId6"/>
    <p:sldId id="258" r:id="rId7"/>
    <p:sldId id="285" r:id="rId8"/>
    <p:sldId id="286" r:id="rId9"/>
    <p:sldId id="287" r:id="rId10"/>
    <p:sldId id="288" r:id="rId11"/>
    <p:sldId id="260" r:id="rId12"/>
    <p:sldId id="259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4B82-AB2A-47AE-B4A2-3B5B1DC3CDD8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07214-4D55-40FC-B29A-9CAD27D7F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1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048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887BEF16-8FF1-46C9-8C43-8124CADC05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vy_hz_4c_noborder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2933700" y="2933698"/>
            <a:ext cx="6858001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ytechengineering.com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685800"/>
            <a:ext cx="7315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SCME MEMS</a:t>
            </a:r>
          </a:p>
          <a:p>
            <a:pPr algn="ctr"/>
            <a:r>
              <a:rPr lang="en-US" sz="3400" b="1" dirty="0" smtClean="0">
                <a:latin typeface="Garamond" pitchFamily="18" charset="0"/>
                <a:cs typeface="Times New Roman" pitchFamily="18" charset="0"/>
              </a:rPr>
              <a:t>Educational Modules Implementation Progress</a:t>
            </a:r>
          </a:p>
          <a:p>
            <a:pPr algn="ctr"/>
            <a:endParaRPr lang="en-US" sz="3400" b="1" dirty="0" smtClean="0">
              <a:latin typeface="Garamond" pitchFamily="18" charset="0"/>
              <a:cs typeface="Times New Roman" pitchFamily="18" charset="0"/>
            </a:endParaRPr>
          </a:p>
          <a:p>
            <a:pPr algn="ctr"/>
            <a:endParaRPr lang="en-US" sz="3400" b="1" dirty="0" smtClean="0"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Ivy Tech Community College </a:t>
            </a:r>
          </a:p>
          <a:p>
            <a:pPr algn="ctr"/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Northeast – Andy Bell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657600" cy="2743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505200"/>
            <a:ext cx="370148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Student Impacts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87BEF16-8FF1-46C9-8C43-8124CADC05B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36576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155448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Implementation </a:t>
            </a:r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Plans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71413"/>
              </p:ext>
            </p:extLst>
          </p:nvPr>
        </p:nvGraphicFramePr>
        <p:xfrm>
          <a:off x="1219200" y="762000"/>
          <a:ext cx="6858000" cy="5915832"/>
        </p:xfrm>
        <a:graphic>
          <a:graphicData uri="http://schemas.openxmlformats.org/drawingml/2006/table">
            <a:tbl>
              <a:tblPr/>
              <a:tblGrid>
                <a:gridCol w="486021"/>
                <a:gridCol w="1822581"/>
                <a:gridCol w="496362"/>
                <a:gridCol w="496362"/>
                <a:gridCol w="496362"/>
                <a:gridCol w="496362"/>
                <a:gridCol w="496362"/>
                <a:gridCol w="543588"/>
                <a:gridCol w="533400"/>
                <a:gridCol w="990600"/>
              </a:tblGrid>
              <a:tr h="32834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MEMS Kits Implementation Plan                                                                                                                                                                                                                                                                IVY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TECH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Northeast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MEMS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ENGT 120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METC 111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METC 143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EECT 111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EECT 112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ENGR 251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ENGT 279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Proposed Number of Classes Per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MEMS: Making Micro Machines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Dynamic Cantilever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Crystallography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Pressure Sensor Model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GeneChip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Model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MEMS Innovators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Lift-off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Pressure Sensor Process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LIGA Micromachining  Simulation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Anisotropic Etch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Rainbow Wafer Kit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Proposed Number of Kits Per Class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b="1" i="0" u="none" strike="noStrike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4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*** Course Title****        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ENGT 120: Engineering Concepts in Technology                                             METC 111: Statics                                                                                                         METC 143: Materials and Processes Courses</a:t>
                      </a:r>
                      <a:b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EECT 111: Introduction to Circuit Analysis                                                         EECT 112: Digital Fundamentals                                                                              ENGR 251: Electrical Circuits I                                                                                    ENGT 279: Portfolio Preparation                                                   </a:t>
                      </a:r>
                    </a:p>
                  </a:txBody>
                  <a:tcPr marL="6145" marR="6145" marT="6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Professional Developments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1430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itchFamily="34" charset="0"/>
              </a:rPr>
              <a:t>Dr Kesler &amp; Matthew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Krueger attended 2014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ATE PI Conference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Matthew selected to participate at the conference by AACC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merican Association of Community Colleges)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Andy presented at MNT Conference 2015,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Seattle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College,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Seattle, WA.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Andy completed LabView Core 1 &amp; 2 training (July 6 -10)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Andy attending Hi-Tec Conference in Portland, OR, July 27-30.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Ivy Tech faculty and students plan to travel to UNM in early August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2514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aramond" pitchFamily="18" charset="0"/>
                <a:cs typeface="Times New Roman" pitchFamily="18" charset="0"/>
              </a:rPr>
              <a:t>Questions??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Accomplishments &amp; Plans</a:t>
            </a:r>
            <a:endParaRPr lang="en-US" sz="32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430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SCME Educational Materials (MEMS Learning Modules and Resources) already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used: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Pressure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Sensor Process Activity and Kit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Kit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used in one courses (EECT 111) which typically runs twice a year.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All students documented the results in their lab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notebook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This is typically runs as multiple team projects (2-3 students)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Plans to expand the use of kit into both EECT 112 and ENGT 120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EECT 111 will also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build </a:t>
            </a:r>
            <a:r>
              <a:rPr lang="en-US" dirty="0">
                <a:latin typeface="Arial" pitchFamily="34" charset="0"/>
                <a:cs typeface="Arial" pitchFamily="34" charset="0"/>
              </a:rPr>
              <a:t>and interface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preamp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EECT 112 is the Digital Fundamentals course	take preamp output and digitize it.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ENGT 120 is our intro to engineering course to characterize and build calibration curves.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Accomplishments &amp; Plans (</a:t>
            </a:r>
            <a:r>
              <a:rPr lang="en-US" sz="3200" b="1" dirty="0" err="1" smtClean="0">
                <a:latin typeface="Garamond" pitchFamily="18" charset="0"/>
                <a:cs typeface="Times New Roman" pitchFamily="18" charset="0"/>
              </a:rPr>
              <a:t>cont</a:t>
            </a:r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)</a:t>
            </a:r>
            <a:endParaRPr lang="en-US" sz="32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43000"/>
            <a:ext cx="80772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Pressure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Sensor Process Activity and Kit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Built Arduino UNO module and wrote LabView code to interface to a     	modified Pressure Sensor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New “Electronic Kit” presented at the 2015 MNT Conference.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150000"/>
              </a:lnSpc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en-US" sz="2000" dirty="0" smtClean="0">
              <a:latin typeface="Garamond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endParaRPr lang="en-US" sz="2000" dirty="0" smtClean="0">
              <a:latin typeface="Garamond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sz="2000" dirty="0" smtClean="0">
              <a:latin typeface="Garamond" pitchFamily="18" charset="0"/>
              <a:cs typeface="Times New Roman" pitchFamily="18" charset="0"/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endParaRPr lang="en-US" sz="2000" dirty="0" smtClean="0">
              <a:latin typeface="Garamond" pitchFamily="18" charset="0"/>
              <a:cs typeface="Times New Roman" pitchFamily="18" charset="0"/>
            </a:endParaRPr>
          </a:p>
          <a:p>
            <a:endParaRPr lang="en-US" sz="1400" dirty="0" smtClean="0">
              <a:latin typeface="Garamond" pitchFamily="18" charset="0"/>
              <a:cs typeface="Times New Roman" pitchFamily="18" charset="0"/>
            </a:endParaRPr>
          </a:p>
          <a:p>
            <a:endParaRPr lang="en-US" sz="1400" dirty="0" smtClean="0">
              <a:latin typeface="Garamond" pitchFamily="18" charset="0"/>
              <a:cs typeface="Times New Roman" pitchFamily="18" charset="0"/>
            </a:endParaRPr>
          </a:p>
          <a:p>
            <a:endParaRPr lang="en-US" sz="1400" dirty="0" smtClean="0">
              <a:latin typeface="Garamond" pitchFamily="18" charset="0"/>
              <a:cs typeface="Times New Roman" pitchFamily="18" charset="0"/>
            </a:endParaRPr>
          </a:p>
          <a:p>
            <a:endParaRPr lang="en-US" sz="1400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143000"/>
            <a:ext cx="80772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Dynamic Cantilever Activity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Kit </a:t>
            </a:r>
            <a:r>
              <a:rPr lang="en-US" dirty="0">
                <a:latin typeface="Arial" pitchFamily="34" charset="0"/>
                <a:cs typeface="Arial" pitchFamily="34" charset="0"/>
              </a:rPr>
              <a:t>used in one courses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(METC </a:t>
            </a:r>
            <a:r>
              <a:rPr lang="en-US" dirty="0">
                <a:latin typeface="Arial" pitchFamily="34" charset="0"/>
                <a:cs typeface="Arial" pitchFamily="34" charset="0"/>
              </a:rPr>
              <a:t>111) which typically runs twice a year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documented the results in their lab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notebook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is typically run as a single class project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Plans to include this kit in EECT 111 Intro to Circuit Analysis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Built </a:t>
            </a:r>
            <a:r>
              <a:rPr lang="en-US" dirty="0">
                <a:latin typeface="Arial" pitchFamily="34" charset="0"/>
                <a:cs typeface="Arial" pitchFamily="34" charset="0"/>
              </a:rPr>
              <a:t>Arduino UNO module and wrote LabView code to interface to a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modified Cantilever Kit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Built custom strain gauges using silver ink and Cameo Vinyl Cutter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dirty="0">
                <a:latin typeface="Arial" pitchFamily="34" charset="0"/>
                <a:cs typeface="Arial" pitchFamily="34" charset="0"/>
              </a:rPr>
              <a:t>“Electronic Kit” presented at the 2015 MNT Conference.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Accomplishments &amp; Plans (</a:t>
            </a:r>
            <a:r>
              <a:rPr lang="en-US" sz="3200" b="1" dirty="0" err="1" smtClean="0">
                <a:latin typeface="Garamond" pitchFamily="18" charset="0"/>
                <a:cs typeface="Times New Roman" pitchFamily="18" charset="0"/>
              </a:rPr>
              <a:t>cont</a:t>
            </a:r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)</a:t>
            </a:r>
            <a:endParaRPr lang="en-US" sz="32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1430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Crystallography Activity and Kit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Kit used in one courses (METC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143) </a:t>
            </a:r>
            <a:r>
              <a:rPr lang="en-US" dirty="0">
                <a:latin typeface="Arial" pitchFamily="34" charset="0"/>
                <a:cs typeface="Arial" pitchFamily="34" charset="0"/>
              </a:rPr>
              <a:t>which typically runs twice a year.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All students documented the results in their lab notebook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divided into three teams: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(1) Activity Breaking Wafers Activity,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(2) The Miller Index Activity and Kit and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(3) An Origami Crystal Activity. 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results to the class and documented results in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	Lab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Notebook.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http://www.ivytechengineering.com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website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	New </a:t>
            </a:r>
            <a:r>
              <a:rPr lang="en-US" dirty="0">
                <a:latin typeface="Arial" pitchFamily="34" charset="0"/>
                <a:cs typeface="Arial" pitchFamily="34" charset="0"/>
              </a:rPr>
              <a:t>domain created @ http://faculty.ivytech.edu/~mems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04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Accomplishments &amp; Plans (</a:t>
            </a:r>
            <a:r>
              <a:rPr lang="en-US" sz="3200" b="1" dirty="0" err="1" smtClean="0">
                <a:latin typeface="Garamond" pitchFamily="18" charset="0"/>
                <a:cs typeface="Times New Roman" pitchFamily="18" charset="0"/>
              </a:rPr>
              <a:t>cont</a:t>
            </a:r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)</a:t>
            </a:r>
            <a:endParaRPr lang="en-US" sz="32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3017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Student and Faculty Impacts</a:t>
            </a:r>
            <a:endParaRPr lang="en-US" sz="3200" b="1" dirty="0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066800"/>
            <a:ext cx="8001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Programs: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Engineering Technology &amp; Electrical Engineering Technology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Courses: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EECT 111, METC 111 and METC 143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Class size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 14 students per course and each course run Fall and Spring 	        semesters.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Instructors: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 instructors have used the kits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Growth Courses: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ENGT 120, EECT 111 &amp; EECT 112.  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Class size </a:t>
            </a:r>
            <a:r>
              <a:rPr lang="en-US" dirty="0">
                <a:latin typeface="Arial" pitchFamily="34" charset="0"/>
                <a:cs typeface="Arial" pitchFamily="34" charset="0"/>
              </a:rPr>
              <a:t>~ 14 students per course and each course run Fall and Spring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        semesters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Instructors: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 instructors will </a:t>
            </a:r>
            <a:r>
              <a:rPr lang="en-US" dirty="0">
                <a:latin typeface="Arial" pitchFamily="34" charset="0"/>
                <a:cs typeface="Arial" pitchFamily="34" charset="0"/>
              </a:rPr>
              <a:t>used the kits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F16-8FF1-46C9-8C43-8124CADC05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6576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520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6576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Student Impacts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87BEF16-8FF1-46C9-8C43-8124CADC05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5200"/>
            <a:ext cx="36576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Student Impacts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87BEF16-8FF1-46C9-8C43-8124CADC05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76600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22" y="3276600"/>
            <a:ext cx="365760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aramond" pitchFamily="18" charset="0"/>
                <a:cs typeface="Times New Roman" pitchFamily="18" charset="0"/>
              </a:rPr>
              <a:t>Student Impacts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87BEF16-8FF1-46C9-8C43-8124CADC05B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657600" cy="2489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3657600" cy="24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569</Words>
  <Application>Microsoft Office PowerPoint</Application>
  <PresentationFormat>On-screen Show (4:3)</PresentationFormat>
  <Paragraphs>273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tanima</dc:creator>
  <cp:lastModifiedBy>Andy Bell</cp:lastModifiedBy>
  <cp:revision>93</cp:revision>
  <dcterms:created xsi:type="dcterms:W3CDTF">2013-12-08T01:27:51Z</dcterms:created>
  <dcterms:modified xsi:type="dcterms:W3CDTF">2015-07-21T20:04:42Z</dcterms:modified>
</cp:coreProperties>
</file>